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61" r:id="rId3"/>
    <p:sldId id="258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72" r:id="rId12"/>
    <p:sldId id="271" r:id="rId13"/>
    <p:sldId id="266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A87C-6003-E14F-83DC-262406D81FDB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E7FB-504F-3442-AFD2-EB2137355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5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A87C-6003-E14F-83DC-262406D81FDB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E7FB-504F-3442-AFD2-EB2137355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0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A87C-6003-E14F-83DC-262406D81FDB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E7FB-504F-3442-AFD2-EB2137355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A87C-6003-E14F-83DC-262406D81FDB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E7FB-504F-3442-AFD2-EB2137355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4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A87C-6003-E14F-83DC-262406D81FDB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E7FB-504F-3442-AFD2-EB2137355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0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A87C-6003-E14F-83DC-262406D81FDB}" type="datetimeFigureOut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E7FB-504F-3442-AFD2-EB2137355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9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A87C-6003-E14F-83DC-262406D81FDB}" type="datetimeFigureOut">
              <a:rPr lang="en-US" smtClean="0"/>
              <a:t>4/20/15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E7FB-504F-3442-AFD2-EB2137355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0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A87C-6003-E14F-83DC-262406D81FDB}" type="datetimeFigureOut">
              <a:rPr lang="en-US" smtClean="0"/>
              <a:t>4/20/15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E7FB-504F-3442-AFD2-EB2137355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9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A87C-6003-E14F-83DC-262406D81FDB}" type="datetimeFigureOut">
              <a:rPr lang="en-US" smtClean="0"/>
              <a:t>4/20/15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E7FB-504F-3442-AFD2-EB2137355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0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A87C-6003-E14F-83DC-262406D81FDB}" type="datetimeFigureOut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E7FB-504F-3442-AFD2-EB2137355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7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A87C-6003-E14F-83DC-262406D81FDB}" type="datetimeFigureOut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E7FB-504F-3442-AFD2-EB2137355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2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9A87C-6003-E14F-83DC-262406D81FDB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0E7FB-504F-3442-AFD2-EB2137355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2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Colour charts to match colours</a:t>
            </a:r>
            <a:endParaRPr lang="en-US" dirty="0"/>
          </a:p>
        </p:txBody>
      </p:sp>
      <p:pic>
        <p:nvPicPr>
          <p:cNvPr id="4" name="Content Placeholder 3" descr="DSCN219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19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Droppers and medicine spoon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DSCN219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7020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cylinders</a:t>
            </a:r>
            <a:endParaRPr lang="en-US" dirty="0"/>
          </a:p>
        </p:txBody>
      </p:sp>
      <p:pic>
        <p:nvPicPr>
          <p:cNvPr id="4" name="Content Placeholder 3" descr="mescl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87000"/>
                    </a14:imgEffect>
                    <a14:imgEffect>
                      <a14:brightnessContrast bright="-4000" contras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535" b="30535"/>
          <a:stretch>
            <a:fillRect/>
          </a:stretch>
        </p:blipFill>
        <p:spPr>
          <a:xfrm>
            <a:off x="1534140" y="1849968"/>
            <a:ext cx="6677426" cy="3672327"/>
          </a:xfrm>
        </p:spPr>
      </p:pic>
    </p:spTree>
    <p:extLst>
      <p:ext uri="{BB962C8B-B14F-4D97-AF65-F5344CB8AC3E}">
        <p14:creationId xmlns:p14="http://schemas.microsoft.com/office/powerpoint/2010/main" val="2380385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plumb or similar (make one from nuts and bolt) to measure density</a:t>
            </a:r>
            <a:endParaRPr lang="en-US" dirty="0"/>
          </a:p>
        </p:txBody>
      </p:sp>
      <p:pic>
        <p:nvPicPr>
          <p:cNvPr id="4" name="Content Placeholder 3" descr="DSCN220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3986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Calipers to measure thickness</a:t>
            </a:r>
            <a:endParaRPr lang="en-US" dirty="0"/>
          </a:p>
        </p:txBody>
      </p:sp>
      <p:pic>
        <p:nvPicPr>
          <p:cNvPr id="4" name="Content Placeholder 3" descr="DSCN219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8714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Funnels to measure viscosity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DSCN219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7527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Spouting and circle mat to measure viscosity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DSCN22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2995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timer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DSCN22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470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Paint colour tiles  as a colour reference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DSCN219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8640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product colour chart</a:t>
            </a:r>
            <a:endParaRPr lang="en-US" dirty="0"/>
          </a:p>
        </p:txBody>
      </p:sp>
      <p:pic>
        <p:nvPicPr>
          <p:cNvPr id="4" name="Content Placeholder 3" descr="DSCN22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89" r="-6789"/>
          <a:stretch>
            <a:fillRect/>
          </a:stretch>
        </p:blipFill>
        <p:spPr>
          <a:xfrm>
            <a:off x="1529404" y="1913206"/>
            <a:ext cx="4796211" cy="3167126"/>
          </a:xfrm>
        </p:spPr>
      </p:pic>
    </p:spTree>
    <p:extLst>
      <p:ext uri="{BB962C8B-B14F-4D97-AF65-F5344CB8AC3E}">
        <p14:creationId xmlns:p14="http://schemas.microsoft.com/office/powerpoint/2010/main" val="414465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sheet of measures to compare products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DSCN22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3414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Scales with a tare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DSCN219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0662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temperature probe</a:t>
            </a:r>
            <a:endParaRPr lang="en-US" dirty="0"/>
          </a:p>
        </p:txBody>
      </p:sp>
      <p:pic>
        <p:nvPicPr>
          <p:cNvPr id="4" name="Content Placeholder 3" descr="DSCN219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2201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fruit tester to measure firmness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DSCN219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537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timer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DSCN219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4585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pH tester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DSCN219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9144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80</Words>
  <Application>Microsoft Macintosh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Colour charts to match colours</vt:lpstr>
      <vt:lpstr>Paint colour tiles  as a colour reference </vt:lpstr>
      <vt:lpstr>Create a product colour chart</vt:lpstr>
      <vt:lpstr>A sheet of measures to compare products </vt:lpstr>
      <vt:lpstr>Scales with a tare </vt:lpstr>
      <vt:lpstr>A temperature probe</vt:lpstr>
      <vt:lpstr>A fruit tester to measure firmness  </vt:lpstr>
      <vt:lpstr>A timer </vt:lpstr>
      <vt:lpstr>A pH tester </vt:lpstr>
      <vt:lpstr>Droppers and medicine spoon </vt:lpstr>
      <vt:lpstr>Measuring cylinders</vt:lpstr>
      <vt:lpstr>A plumb or similar (make one from nuts and bolt) to measure density</vt:lpstr>
      <vt:lpstr>Calipers to measure thickness</vt:lpstr>
      <vt:lpstr>Funnels to measure viscosity </vt:lpstr>
      <vt:lpstr>Spouting and circle mat to measure viscosity </vt:lpstr>
      <vt:lpstr>A timer </vt:lpstr>
    </vt:vector>
  </TitlesOfParts>
  <Company>CORE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Webb</dc:creator>
  <cp:lastModifiedBy>Christina Smith</cp:lastModifiedBy>
  <cp:revision>5</cp:revision>
  <dcterms:created xsi:type="dcterms:W3CDTF">2015-04-20T04:28:38Z</dcterms:created>
  <dcterms:modified xsi:type="dcterms:W3CDTF">2015-04-20T05:42:07Z</dcterms:modified>
</cp:coreProperties>
</file>